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75"/>
  </p:notesMasterIdLst>
  <p:handoutMasterIdLst>
    <p:handoutMasterId r:id="rId76"/>
  </p:handoutMasterIdLst>
  <p:sldIdLst>
    <p:sldId id="256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366" r:id="rId27"/>
    <p:sldId id="367" r:id="rId28"/>
    <p:sldId id="368" r:id="rId29"/>
    <p:sldId id="369" r:id="rId30"/>
    <p:sldId id="370" r:id="rId31"/>
    <p:sldId id="371" r:id="rId32"/>
    <p:sldId id="372" r:id="rId33"/>
    <p:sldId id="373" r:id="rId34"/>
    <p:sldId id="374" r:id="rId35"/>
    <p:sldId id="375" r:id="rId36"/>
    <p:sldId id="376" r:id="rId37"/>
    <p:sldId id="377" r:id="rId38"/>
    <p:sldId id="378" r:id="rId39"/>
    <p:sldId id="379" r:id="rId40"/>
    <p:sldId id="380" r:id="rId41"/>
    <p:sldId id="381" r:id="rId42"/>
    <p:sldId id="382" r:id="rId43"/>
    <p:sldId id="383" r:id="rId44"/>
    <p:sldId id="384" r:id="rId45"/>
    <p:sldId id="385" r:id="rId46"/>
    <p:sldId id="386" r:id="rId47"/>
    <p:sldId id="387" r:id="rId48"/>
    <p:sldId id="388" r:id="rId49"/>
    <p:sldId id="389" r:id="rId50"/>
    <p:sldId id="390" r:id="rId51"/>
    <p:sldId id="391" r:id="rId52"/>
    <p:sldId id="392" r:id="rId53"/>
    <p:sldId id="393" r:id="rId54"/>
    <p:sldId id="394" r:id="rId55"/>
    <p:sldId id="395" r:id="rId56"/>
    <p:sldId id="396" r:id="rId57"/>
    <p:sldId id="397" r:id="rId58"/>
    <p:sldId id="398" r:id="rId59"/>
    <p:sldId id="399" r:id="rId60"/>
    <p:sldId id="400" r:id="rId61"/>
    <p:sldId id="401" r:id="rId62"/>
    <p:sldId id="402" r:id="rId63"/>
    <p:sldId id="403" r:id="rId64"/>
    <p:sldId id="404" r:id="rId65"/>
    <p:sldId id="405" r:id="rId66"/>
    <p:sldId id="406" r:id="rId67"/>
    <p:sldId id="407" r:id="rId68"/>
    <p:sldId id="408" r:id="rId69"/>
    <p:sldId id="409" r:id="rId70"/>
    <p:sldId id="410" r:id="rId71"/>
    <p:sldId id="411" r:id="rId72"/>
    <p:sldId id="412" r:id="rId73"/>
    <p:sldId id="413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</p14:sldIdLst>
        </p14:section>
        <p14:section name="Design, Morph, Annotate, Work Together, Tell Me" id="{B9B51309-D148-4332-87C2-07BE32FBCA3B}">
          <p14:sldIdLst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</p14:sldIdLst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62F"/>
    <a:srgbClr val="FF9B45"/>
    <a:srgbClr val="D24726"/>
    <a:srgbClr val="404040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242" autoAdjust="0"/>
  </p:normalViewPr>
  <p:slideViewPr>
    <p:cSldViewPr snapToGrid="0">
      <p:cViewPr varScale="1">
        <p:scale>
          <a:sx n="105" d="100"/>
          <a:sy n="105" d="100"/>
        </p:scale>
        <p:origin x="120" y="2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12/14/2019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12/14/2019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12/14/2019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Communications II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55620" y="2933105"/>
            <a:ext cx="9582736" cy="1137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Digital Communications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44" y="5320705"/>
            <a:ext cx="19050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392" y="1397508"/>
            <a:ext cx="886777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87" y="2319337"/>
            <a:ext cx="881062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6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988" y="1451419"/>
            <a:ext cx="845820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3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528" y="1247203"/>
            <a:ext cx="88392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3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070" y="1352550"/>
            <a:ext cx="8753475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6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1507807"/>
            <a:ext cx="872490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0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</a:t>
            </a: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دیجیتال</a:t>
            </a:r>
            <a:b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</a:b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 </a:t>
            </a:r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02" y="0"/>
            <a:ext cx="8753475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3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503" y="1488757"/>
            <a:ext cx="850582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9175"/>
            <a:ext cx="866775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4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2" y="1757362"/>
            <a:ext cx="890587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7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478" y="1267968"/>
            <a:ext cx="4914900" cy="106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928" y="2334768"/>
            <a:ext cx="3219450" cy="1666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3309" y="4001643"/>
            <a:ext cx="85248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2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147" y="1307020"/>
            <a:ext cx="885825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6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2" y="1757362"/>
            <a:ext cx="879157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6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</a:t>
            </a: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دیجیتال</a:t>
            </a:r>
            <a:b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</a:b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 </a:t>
            </a:r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15375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8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87" y="1427988"/>
            <a:ext cx="865822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4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2" y="1462087"/>
            <a:ext cx="882967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3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2" y="1409700"/>
            <a:ext cx="890587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1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87" y="1714500"/>
            <a:ext cx="88106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6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2" y="1452562"/>
            <a:ext cx="87153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2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</a:t>
            </a: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/>
            </a:r>
            <a:b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</a:b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سیگنال </a:t>
            </a:r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3152"/>
            <a:ext cx="8772525" cy="703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9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102" y="1570482"/>
            <a:ext cx="875347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01" y="1109652"/>
            <a:ext cx="866775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1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</a:t>
            </a: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/>
            </a:r>
            <a:b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</a:b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سیگنال </a:t>
            </a:r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8303"/>
            <a:ext cx="8372475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63" y="1467231"/>
            <a:ext cx="881062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4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</a:t>
            </a: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/>
            </a:r>
            <a:b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</a:b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سیگنال </a:t>
            </a:r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68" y="236601"/>
            <a:ext cx="8867775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</a:t>
            </a: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دیجیتال</a:t>
            </a:r>
            <a:b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</a:b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 </a:t>
            </a:r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5" y="199072"/>
            <a:ext cx="8848725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8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818" y="1247775"/>
            <a:ext cx="8801100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7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74" y="1323975"/>
            <a:ext cx="8753475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5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322" y="1333500"/>
            <a:ext cx="86487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3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</a:t>
            </a: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دیجیتال</a:t>
            </a:r>
            <a:b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</a:b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 </a:t>
            </a:r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300"/>
            <a:ext cx="8829675" cy="69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8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135" y="1548765"/>
            <a:ext cx="878205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622" y="1709928"/>
            <a:ext cx="85725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8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961" y="1483233"/>
            <a:ext cx="862012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1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</a:t>
            </a: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دیجیتال</a:t>
            </a:r>
            <a:r>
              <a:rPr lang="en-US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/>
            </a:r>
            <a:br>
              <a:rPr lang="en-US" dirty="0" smtClean="0">
                <a:latin typeface="Segoe UI Light" panose="020B0502040204020203" pitchFamily="34" charset="0"/>
                <a:cs typeface="B Nazanin" panose="00000400000000000000" pitchFamily="2" charset="-78"/>
              </a:rPr>
            </a:b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 </a:t>
            </a:r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" y="198120"/>
            <a:ext cx="8639175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5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620" y="1674114"/>
            <a:ext cx="879157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7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1462087"/>
            <a:ext cx="866775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2" y="1328737"/>
            <a:ext cx="882967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7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404" y="1133475"/>
            <a:ext cx="8763000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0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908" y="1133475"/>
            <a:ext cx="8610600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4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823" y="1746313"/>
            <a:ext cx="881062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3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</a:t>
            </a: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دیجیتال</a:t>
            </a:r>
            <a:r>
              <a:rPr lang="en-US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/>
            </a:r>
            <a:br>
              <a:rPr lang="en-US" dirty="0" smtClean="0">
                <a:latin typeface="Segoe UI Light" panose="020B0502040204020203" pitchFamily="34" charset="0"/>
                <a:cs typeface="B Nazanin" panose="00000400000000000000" pitchFamily="2" charset="-78"/>
              </a:rPr>
            </a:b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 </a:t>
            </a:r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04" y="-12366"/>
            <a:ext cx="8170164" cy="687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1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323" y="1200912"/>
            <a:ext cx="873442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8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</a:t>
            </a:r>
            <a:r>
              <a:rPr lang="en-US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/>
            </a:r>
            <a:br>
              <a:rPr lang="en-US" dirty="0" smtClean="0">
                <a:latin typeface="Segoe UI Light" panose="020B0502040204020203" pitchFamily="34" charset="0"/>
                <a:cs typeface="B Nazanin" panose="00000400000000000000" pitchFamily="2" charset="-78"/>
              </a:rPr>
            </a:b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سیگنال </a:t>
            </a:r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10625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2" y="1480947"/>
            <a:ext cx="879157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950" y="1627441"/>
            <a:ext cx="860107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0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</a:t>
            </a: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دیجیتال</a:t>
            </a:r>
            <a:r>
              <a:rPr lang="en-US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/>
            </a:r>
            <a:br>
              <a:rPr lang="en-US" dirty="0" smtClean="0">
                <a:latin typeface="Segoe UI Light" panose="020B0502040204020203" pitchFamily="34" charset="0"/>
                <a:cs typeface="B Nazanin" panose="00000400000000000000" pitchFamily="2" charset="-78"/>
              </a:rPr>
            </a:b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 </a:t>
            </a:r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03" y="0"/>
            <a:ext cx="858202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1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</a:t>
            </a: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دیجیتال</a:t>
            </a:r>
            <a:r>
              <a:rPr lang="en-US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/>
            </a:r>
            <a:br>
              <a:rPr lang="en-US" dirty="0" smtClean="0">
                <a:latin typeface="Segoe UI Light" panose="020B0502040204020203" pitchFamily="34" charset="0"/>
                <a:cs typeface="B Nazanin" panose="00000400000000000000" pitchFamily="2" charset="-78"/>
              </a:rPr>
            </a:b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 </a:t>
            </a:r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49" y="469572"/>
            <a:ext cx="8620125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317" y="1200340"/>
            <a:ext cx="851535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2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1957387"/>
            <a:ext cx="859155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6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090" y="1568577"/>
            <a:ext cx="867727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9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7" y="1524000"/>
            <a:ext cx="88487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1252537"/>
            <a:ext cx="86487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1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</a:t>
            </a: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دیجیتال</a:t>
            </a:r>
            <a:r>
              <a:rPr lang="en-US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/>
            </a:r>
            <a:br>
              <a:rPr lang="en-US" dirty="0" smtClean="0">
                <a:latin typeface="Segoe UI Light" panose="020B0502040204020203" pitchFamily="34" charset="0"/>
                <a:cs typeface="B Nazanin" panose="00000400000000000000" pitchFamily="2" charset="-78"/>
              </a:rPr>
            </a:b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 </a:t>
            </a:r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09" y="108728"/>
            <a:ext cx="7712584" cy="647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9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362" y="1824037"/>
            <a:ext cx="867727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5" y="1666875"/>
            <a:ext cx="86296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8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92" y="1383411"/>
            <a:ext cx="876300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4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493" y="1314069"/>
            <a:ext cx="2876550" cy="590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868" y="1832229"/>
            <a:ext cx="8639175" cy="2571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7680" y="4338828"/>
            <a:ext cx="85915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7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1404937"/>
            <a:ext cx="803910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5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894" y="1409890"/>
            <a:ext cx="85725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6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37" y="1824037"/>
            <a:ext cx="877252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4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01" y="1152525"/>
            <a:ext cx="884872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6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7" y="1728787"/>
            <a:ext cx="884872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6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147887"/>
            <a:ext cx="868680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8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65" y="1225296"/>
            <a:ext cx="86677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42" y="1167384"/>
            <a:ext cx="8629650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35" y="3714750"/>
            <a:ext cx="87344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1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501" y="1593913"/>
            <a:ext cx="884872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1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617" y="1266253"/>
            <a:ext cx="83153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5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</a:t>
            </a: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دیجیتال</a:t>
            </a:r>
            <a:b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</a:b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 سیگنال </a:t>
            </a:r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3" y="400050"/>
            <a:ext cx="866775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9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دیجیتال سیگنال های آنالوگ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41" y="1700202"/>
            <a:ext cx="7953374" cy="510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19" y="519102"/>
            <a:ext cx="702945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A670225-786D-4D35-95D2-EE23BCCC822D}" vid="{047B070F-071F-4F7E-B21E-00157DBF8D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0B3179-FCE1-482B-B473-8B7BB6F9AC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ED6A94-6CEC-4690-B5D0-3E831BCC769C}">
  <ds:schemaRefs>
    <ds:schemaRef ds:uri="http://purl.org/dc/dcmitype/"/>
    <ds:schemaRef ds:uri="16c05727-aa75-4e4a-9b5f-8a80a1165891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68F36FF-D6F8-4F25-B1D6-7893F2294B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PowerPoint(2)</Template>
  <TotalTime>0</TotalTime>
  <Words>308</Words>
  <Application>Microsoft Office PowerPoint</Application>
  <PresentationFormat>Widescreen</PresentationFormat>
  <Paragraphs>72</Paragraphs>
  <Slides>70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6" baseType="lpstr">
      <vt:lpstr>Arial</vt:lpstr>
      <vt:lpstr>B Nazanin</vt:lpstr>
      <vt:lpstr>Calibri</vt:lpstr>
      <vt:lpstr>Segoe UI</vt:lpstr>
      <vt:lpstr>Segoe UI Light</vt:lpstr>
      <vt:lpstr>WelcomeDoc</vt:lpstr>
      <vt:lpstr>Communications II</vt:lpstr>
      <vt:lpstr>انتقال دیجیتال سیگنال های آنالوگ</vt:lpstr>
      <vt:lpstr>انتقال دیجیتال سیگنال های آنالوگ</vt:lpstr>
      <vt:lpstr>انتقال دیجیتال سیگنال های آنالوگ</vt:lpstr>
      <vt:lpstr>انتقال دیجیتال سیگنال های آنالوگ</vt:lpstr>
      <vt:lpstr>انتقال دیجیتال سیگنال های آنالوگ</vt:lpstr>
      <vt:lpstr>انتقال دیجیتال سیگنال های آنالوگ</vt:lpstr>
      <vt:lpstr>انتقال دیجیتال  سیگنال های آنالوگ</vt:lpstr>
      <vt:lpstr>انتقال دیجیتال سیگنال های آنالوگ</vt:lpstr>
      <vt:lpstr>انتقال دیجیتال سیگنال های آنالوگ</vt:lpstr>
      <vt:lpstr>انتقال دیجیتال سیگنال های آنالوگ</vt:lpstr>
      <vt:lpstr>انتقال دیجیتال سیگنال های آنالوگ</vt:lpstr>
      <vt:lpstr>انتقال دیجیتال سیگنال های آنالوگ</vt:lpstr>
      <vt:lpstr>انتقال دیجیتال سیگنال های آنالوگ</vt:lpstr>
      <vt:lpstr>انتقال دیجیتال سیگنال های آنالوگ</vt:lpstr>
      <vt:lpstr>انتقال دیجیتال  سیگنال های آنالوگ</vt:lpstr>
      <vt:lpstr>انتقال دیجیتال سیگنال های آنالوگ</vt:lpstr>
      <vt:lpstr>انتقال دیجیتال سیگنال های آنالوگ</vt:lpstr>
      <vt:lpstr>انتقال دیجیتال سیگنال های آنالوگ</vt:lpstr>
      <vt:lpstr>انتقال دیجیتال سیگنال های آنالوگ</vt:lpstr>
      <vt:lpstr>انتقال دیجیتال سیگنال های آنالوگ</vt:lpstr>
      <vt:lpstr>انتقال دیجیتال  سیگنال های آنالوگ</vt:lpstr>
      <vt:lpstr>انتقال دیجیتال سیگنال های آنالوگ</vt:lpstr>
      <vt:lpstr>انتقال دیجیتال سیگنال های آنالوگ</vt:lpstr>
      <vt:lpstr>انتقال دیجیتال سیگنال های آنالوگ</vt:lpstr>
      <vt:lpstr>انتقال دیجیتال سیگنال های آنالوگ</vt:lpstr>
      <vt:lpstr>انتقال دیجیتال سیگنال های آنالوگ</vt:lpstr>
      <vt:lpstr>انتقال دیجیتال  سیگنال های آنالوگ</vt:lpstr>
      <vt:lpstr>انتقال دیجیتال سیگنال های آنالوگ</vt:lpstr>
      <vt:lpstr>انتقال دیجیتال  سیگنال های آنالوگ</vt:lpstr>
      <vt:lpstr>انتقال دیجیتال سیگنال های آنالوگ</vt:lpstr>
      <vt:lpstr>انتقال دیجیتال  سیگنال های آنالوگ</vt:lpstr>
      <vt:lpstr>انتقال دیجیتال  سیگنال های آنالوگ</vt:lpstr>
      <vt:lpstr>انتقال دیجیتال سیگنال های آنالوگ</vt:lpstr>
      <vt:lpstr>انتقال دیجیتال سیگنال های آنالوگ</vt:lpstr>
      <vt:lpstr>انتقال دیجیتال سیگنال های آنالوگ</vt:lpstr>
      <vt:lpstr>انتقال دیجیتال  سیگنال های آنالوگ</vt:lpstr>
      <vt:lpstr>انتقال دیجیتال سیگنال های آنالوگ</vt:lpstr>
      <vt:lpstr>انتقال دیجیتال سیگنال های آنالوگ</vt:lpstr>
      <vt:lpstr>انتقال دیجیتال  سیگنال های آنالوگ</vt:lpstr>
      <vt:lpstr>انتقال دیجیتال سیگنال های آنالوگ</vt:lpstr>
      <vt:lpstr>انتقال دیجیتال سیگنال های آنالوگ</vt:lpstr>
      <vt:lpstr>انتقال دیجیتال سیگنال های آنالوگ</vt:lpstr>
      <vt:lpstr>انتقال دیجیتال سیگنال های آنالوگ</vt:lpstr>
      <vt:lpstr>انتقال دیجیتال سیگنال های آنالوگ</vt:lpstr>
      <vt:lpstr>انتقال دیجیتال سیگنال های آنالوگ</vt:lpstr>
      <vt:lpstr>انتقال دیجیتال  سیگنال های آنالوگ</vt:lpstr>
      <vt:lpstr>انتقال دیجیتال سیگنال های آنالوگ</vt:lpstr>
      <vt:lpstr>انتقال دیجیتال  سیگنال های آنالوگ</vt:lpstr>
      <vt:lpstr>انتقال دیجیتال سیگنال های آنالوگ</vt:lpstr>
      <vt:lpstr>انتقال دیجیتال  سیگنال های آنالوگ</vt:lpstr>
      <vt:lpstr>انتقال دیجیتال  سیگنال های آنالوگ</vt:lpstr>
      <vt:lpstr>انتقال دیجیتال سیگنال های آنالوگ</vt:lpstr>
      <vt:lpstr>انتقال دیجیتال سیگنال های آنالوگ</vt:lpstr>
      <vt:lpstr>انتقال دیجیتال سیگنال های آنالوگ</vt:lpstr>
      <vt:lpstr>انتقال دیجیتال سیگنال های آنالوگ</vt:lpstr>
      <vt:lpstr>انتقال دیجیتال سیگنال های آنالوگ</vt:lpstr>
      <vt:lpstr>انتقال دیجیتال  سیگنال های آنالوگ</vt:lpstr>
      <vt:lpstr>انتقال دیجیتال سیگنال های آنالوگ</vt:lpstr>
      <vt:lpstr>انتقال دیجیتال سیگنال های آنالوگ</vt:lpstr>
      <vt:lpstr>انتقال دیجیتال سیگنال های آنالوگ</vt:lpstr>
      <vt:lpstr>انتقال دیجیتال سیگنال های آنالوگ</vt:lpstr>
      <vt:lpstr>انتقال دیجیتال سیگنال های آنالوگ</vt:lpstr>
      <vt:lpstr>انتقال دیجیتال سیگنال های آنالوگ</vt:lpstr>
      <vt:lpstr>انتقال دیجیتال سیگنال های آنالوگ</vt:lpstr>
      <vt:lpstr>انتقال دیجیتال سیگنال های آنالوگ</vt:lpstr>
      <vt:lpstr>انتقال دیجیتال سیگنال های آنالوگ</vt:lpstr>
      <vt:lpstr>انتقال دیجیتال سیگنال های آنالوگ</vt:lpstr>
      <vt:lpstr>انتقال دیجیتال سیگنال های آنالوگ</vt:lpstr>
      <vt:lpstr>انتقال دیجیتال سیگنال های آنالوگ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2019-09-20T03:31:23Z</dcterms:created>
  <dcterms:modified xsi:type="dcterms:W3CDTF">2019-12-14T06:57:17Z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